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2" r:id="rId27"/>
    <p:sldId id="283" r:id="rId28"/>
    <p:sldId id="280" r:id="rId2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anco Souza" initials="FS" lastIdx="2" clrIdx="0">
    <p:extLst>
      <p:ext uri="{19B8F6BF-5375-455C-9EA6-DF929625EA0E}">
        <p15:presenceInfo xmlns:p15="http://schemas.microsoft.com/office/powerpoint/2012/main" userId="5b0fa2b129227e2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2-09T12:35:45.509" idx="2">
    <p:pos x="10" y="10"/>
    <p:text>O Mudskipper ou saltador de lodo e um peixe que anda e vive mais tempo em terra do que em água ele consegui respirar dentro e fora d água. Japão</p:text>
    <p:extLst>
      <p:ext uri="{C676402C-5697-4E1C-873F-D02D1690AC5C}">
        <p15:threadingInfo xmlns:p15="http://schemas.microsoft.com/office/powerpoint/2012/main" timeZoneBias="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308D56D-45B8-47FC-8710-136233B3841F}" type="datetimeFigureOut">
              <a:rPr lang="pt-BR" smtClean="0"/>
              <a:t>10/02/2017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050AF86D-A963-49F1-A0E5-188DF46177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282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D56D-45B8-47FC-8710-136233B3841F}" type="datetimeFigureOut">
              <a:rPr lang="pt-BR" smtClean="0"/>
              <a:t>10/02/2017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AF86D-A963-49F1-A0E5-188DF46177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2772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308D56D-45B8-47FC-8710-136233B3841F}" type="datetimeFigureOut">
              <a:rPr lang="pt-BR" smtClean="0"/>
              <a:t>10/02/2017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50AF86D-A963-49F1-A0E5-188DF46177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65917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308D56D-45B8-47FC-8710-136233B3841F}" type="datetimeFigureOut">
              <a:rPr lang="pt-BR" smtClean="0"/>
              <a:t>10/02/2017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50AF86D-A963-49F1-A0E5-188DF461777B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791664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308D56D-45B8-47FC-8710-136233B3841F}" type="datetimeFigureOut">
              <a:rPr lang="pt-BR" smtClean="0"/>
              <a:t>10/02/2017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50AF86D-A963-49F1-A0E5-188DF46177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43802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D56D-45B8-47FC-8710-136233B3841F}" type="datetimeFigureOut">
              <a:rPr lang="pt-BR" smtClean="0"/>
              <a:t>10/02/2017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AF86D-A963-49F1-A0E5-188DF46177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07033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D56D-45B8-47FC-8710-136233B3841F}" type="datetimeFigureOut">
              <a:rPr lang="pt-BR" smtClean="0"/>
              <a:t>10/02/2017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AF86D-A963-49F1-A0E5-188DF46177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97981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D56D-45B8-47FC-8710-136233B3841F}" type="datetimeFigureOut">
              <a:rPr lang="pt-BR" smtClean="0"/>
              <a:t>10/02/2017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AF86D-A963-49F1-A0E5-188DF46177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74355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308D56D-45B8-47FC-8710-136233B3841F}" type="datetimeFigureOut">
              <a:rPr lang="pt-BR" smtClean="0"/>
              <a:t>10/02/2017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50AF86D-A963-49F1-A0E5-188DF46177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4793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D56D-45B8-47FC-8710-136233B3841F}" type="datetimeFigureOut">
              <a:rPr lang="pt-BR" smtClean="0"/>
              <a:t>10/02/2017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AF86D-A963-49F1-A0E5-188DF46177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2522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308D56D-45B8-47FC-8710-136233B3841F}" type="datetimeFigureOut">
              <a:rPr lang="pt-BR" smtClean="0"/>
              <a:t>10/02/2017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50AF86D-A963-49F1-A0E5-188DF46177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1290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D56D-45B8-47FC-8710-136233B3841F}" type="datetimeFigureOut">
              <a:rPr lang="pt-BR" smtClean="0"/>
              <a:t>10/02/2017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AF86D-A963-49F1-A0E5-188DF46177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5032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D56D-45B8-47FC-8710-136233B3841F}" type="datetimeFigureOut">
              <a:rPr lang="pt-BR" smtClean="0"/>
              <a:t>10/02/2017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AF86D-A963-49F1-A0E5-188DF46177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3158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D56D-45B8-47FC-8710-136233B3841F}" type="datetimeFigureOut">
              <a:rPr lang="pt-BR" smtClean="0"/>
              <a:t>10/02/2017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AF86D-A963-49F1-A0E5-188DF46177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7750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D56D-45B8-47FC-8710-136233B3841F}" type="datetimeFigureOut">
              <a:rPr lang="pt-BR" smtClean="0"/>
              <a:t>10/02/2017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AF86D-A963-49F1-A0E5-188DF46177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543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D56D-45B8-47FC-8710-136233B3841F}" type="datetimeFigureOut">
              <a:rPr lang="pt-BR" smtClean="0"/>
              <a:t>10/02/2017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AF86D-A963-49F1-A0E5-188DF46177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7783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D56D-45B8-47FC-8710-136233B3841F}" type="datetimeFigureOut">
              <a:rPr lang="pt-BR" smtClean="0"/>
              <a:t>10/02/2017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AF86D-A963-49F1-A0E5-188DF46177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8043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8D56D-45B8-47FC-8710-136233B3841F}" type="datetimeFigureOut">
              <a:rPr lang="pt-BR" smtClean="0"/>
              <a:t>10/02/2017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AF86D-A963-49F1-A0E5-188DF46177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77423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  <p:sldLayoutId id="2147483993" r:id="rId12"/>
    <p:sldLayoutId id="2147483994" r:id="rId13"/>
    <p:sldLayoutId id="2147483995" r:id="rId14"/>
    <p:sldLayoutId id="2147483996" r:id="rId15"/>
    <p:sldLayoutId id="2147483997" r:id="rId16"/>
    <p:sldLayoutId id="2147483998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 História da Evolução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pt-BR" dirty="0" smtClean="0"/>
              <a:t>“Nada na biologia faz sentido exceto à luz da evolução”</a:t>
            </a:r>
          </a:p>
          <a:p>
            <a:pPr algn="ctr"/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01" y="0"/>
            <a:ext cx="1714499" cy="228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19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Darwin (1809 – 1882)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235" y="3059311"/>
            <a:ext cx="6015115" cy="3380979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56" y="2765823"/>
            <a:ext cx="5766683" cy="396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10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Darwin (1809 – 1882)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“Sobre a Origem das espécies por meio da SELEÇÃO NATURAL” (1858)</a:t>
            </a:r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401"/>
            <a:ext cx="2381250" cy="19050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106" y="2580600"/>
            <a:ext cx="6427787" cy="427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76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Wallace </a:t>
            </a:r>
            <a:r>
              <a:rPr lang="pt-BR" dirty="0"/>
              <a:t>(</a:t>
            </a:r>
            <a:r>
              <a:rPr lang="pt-BR" dirty="0" smtClean="0"/>
              <a:t>1823 </a:t>
            </a:r>
            <a:r>
              <a:rPr lang="pt-BR" dirty="0"/>
              <a:t>– </a:t>
            </a:r>
            <a:r>
              <a:rPr lang="pt-BR" dirty="0" smtClean="0"/>
              <a:t>1913)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870" y="2193925"/>
            <a:ext cx="5438260" cy="4024313"/>
          </a:xfrm>
        </p:spPr>
      </p:pic>
    </p:spTree>
    <p:extLst>
      <p:ext uri="{BB962C8B-B14F-4D97-AF65-F5344CB8AC3E}">
        <p14:creationId xmlns:p14="http://schemas.microsoft.com/office/powerpoint/2010/main" val="163821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Wallace (1823 – 1913)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“Sobre a tendência das variedades de se separarem indefinidamente do tipo original” (1858)</a:t>
            </a:r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022600"/>
            <a:ext cx="60960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067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Louis Pasteur (1822 – 1895)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833" y="2193925"/>
            <a:ext cx="7154334" cy="4024313"/>
          </a:xfrm>
        </p:spPr>
      </p:pic>
    </p:spTree>
    <p:extLst>
      <p:ext uri="{BB962C8B-B14F-4D97-AF65-F5344CB8AC3E}">
        <p14:creationId xmlns:p14="http://schemas.microsoft.com/office/powerpoint/2010/main" val="12715640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Louis Pasteur (1822 – 1895)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Fim da teoria de abiogênese (1862)</a:t>
            </a:r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470" y="2697480"/>
            <a:ext cx="5433060" cy="397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0971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Mendel (1822 – 1884)</a:t>
            </a:r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286794"/>
            <a:ext cx="5937250" cy="3835464"/>
          </a:xfrm>
        </p:spPr>
      </p:pic>
    </p:spTree>
    <p:extLst>
      <p:ext uri="{BB962C8B-B14F-4D97-AF65-F5344CB8AC3E}">
        <p14:creationId xmlns:p14="http://schemas.microsoft.com/office/powerpoint/2010/main" val="23313315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Mendel (1822 – 1884)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“Ensaios com plantas híbridas” (1866)</a:t>
            </a:r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608" y="1790700"/>
            <a:ext cx="3234929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7905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Mendel (1822 – 1884)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057401"/>
            <a:ext cx="6303758" cy="4003738"/>
          </a:xfrm>
        </p:spPr>
      </p:pic>
    </p:spTree>
    <p:extLst>
      <p:ext uri="{BB962C8B-B14F-4D97-AF65-F5344CB8AC3E}">
        <p14:creationId xmlns:p14="http://schemas.microsoft.com/office/powerpoint/2010/main" val="16650201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Weismann (1834 – 1914)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500" y="2092193"/>
            <a:ext cx="3492500" cy="4765807"/>
          </a:xfrm>
        </p:spPr>
      </p:pic>
    </p:spTree>
    <p:extLst>
      <p:ext uri="{BB962C8B-B14F-4D97-AF65-F5344CB8AC3E}">
        <p14:creationId xmlns:p14="http://schemas.microsoft.com/office/powerpoint/2010/main" val="3655255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Lamarck (1744 - 1829)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300" y="1879389"/>
            <a:ext cx="3475037" cy="4803192"/>
          </a:xfrm>
        </p:spPr>
      </p:pic>
    </p:spTree>
    <p:extLst>
      <p:ext uri="{BB962C8B-B14F-4D97-AF65-F5344CB8AC3E}">
        <p14:creationId xmlns:p14="http://schemas.microsoft.com/office/powerpoint/2010/main" val="267433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Weismann (1834 – 1914)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“Sobre herança” (1883)</a:t>
            </a:r>
          </a:p>
          <a:p>
            <a:r>
              <a:rPr lang="pt-BR" dirty="0" smtClean="0"/>
              <a:t>Células Soma e Células Germe</a:t>
            </a:r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816" y="2194560"/>
            <a:ext cx="4154883" cy="440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6414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Teoria Sintética da evolução (1937 – 1950)</a:t>
            </a:r>
            <a:endParaRPr lang="pt-BR" dirty="0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128" y="2015481"/>
            <a:ext cx="7260233" cy="4842519"/>
          </a:xfrm>
        </p:spPr>
      </p:pic>
    </p:spTree>
    <p:extLst>
      <p:ext uri="{BB962C8B-B14F-4D97-AF65-F5344CB8AC3E}">
        <p14:creationId xmlns:p14="http://schemas.microsoft.com/office/powerpoint/2010/main" val="119379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Alterações Genéticas</a:t>
            </a:r>
          </a:p>
          <a:p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217252"/>
            <a:ext cx="4502150" cy="3001433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050" y="3180210"/>
            <a:ext cx="4248150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9656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Teoria Sintética da evolução (1937 – 1950)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Alterações Fenotípicas (anatomia/fisiologia) </a:t>
            </a:r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397237"/>
            <a:ext cx="5410200" cy="282144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900" y="2194560"/>
            <a:ext cx="4829767" cy="429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7216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Teoria Sintética da evolução (1937 – 1950)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Especiação (filogenia)</a:t>
            </a:r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206" y="2482850"/>
            <a:ext cx="3872994" cy="387299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065462"/>
            <a:ext cx="6217423" cy="267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1047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Teoria Sintética da evolução (1937 – 1950)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Seleção Natural 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929" y="2159382"/>
            <a:ext cx="7051941" cy="447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0111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95600" y="368300"/>
            <a:ext cx="8610600" cy="1689101"/>
          </a:xfrm>
        </p:spPr>
        <p:txBody>
          <a:bodyPr>
            <a:normAutofit/>
          </a:bodyPr>
          <a:lstStyle/>
          <a:p>
            <a:pPr algn="ctr"/>
            <a:r>
              <a:rPr lang="pt-BR" sz="2000" dirty="0"/>
              <a:t>“Nada na biologia faz sentido exceto à luz da evolução</a:t>
            </a:r>
            <a:r>
              <a:rPr lang="pt-BR" sz="2000" dirty="0" smtClean="0"/>
              <a:t>” </a:t>
            </a:r>
            <a:r>
              <a:rPr lang="pt-BR" sz="1800" dirty="0" smtClean="0"/>
              <a:t> </a:t>
            </a:r>
            <a:r>
              <a:rPr lang="pt-BR" sz="2000" dirty="0" err="1"/>
              <a:t>Theodosius</a:t>
            </a:r>
            <a:r>
              <a:rPr lang="pt-BR" sz="2000" dirty="0"/>
              <a:t> </a:t>
            </a:r>
            <a:r>
              <a:rPr lang="pt-BR" sz="2000" dirty="0" err="1" smtClean="0"/>
              <a:t>Dobzhansky</a:t>
            </a:r>
            <a:r>
              <a:rPr lang="pt-BR" sz="2000" dirty="0" smtClean="0"/>
              <a:t>, 1937</a:t>
            </a:r>
            <a:endParaRPr lang="pt-BR" sz="2400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093" y="2130425"/>
            <a:ext cx="6427107" cy="4498975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00" y="2091267"/>
            <a:ext cx="3403600" cy="453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4979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Vamos jogar!!!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287" y="2057401"/>
            <a:ext cx="7789855" cy="4362319"/>
          </a:xfrm>
        </p:spPr>
      </p:pic>
    </p:spTree>
    <p:extLst>
      <p:ext uri="{BB962C8B-B14F-4D97-AF65-F5344CB8AC3E}">
        <p14:creationId xmlns:p14="http://schemas.microsoft.com/office/powerpoint/2010/main" val="17662314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Muito Obrigado!!!</a:t>
            </a:r>
            <a:endParaRPr lang="pt-BR" dirty="0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866" y="2057401"/>
            <a:ext cx="7906034" cy="4427379"/>
          </a:xfrm>
        </p:spPr>
      </p:pic>
    </p:spTree>
    <p:extLst>
      <p:ext uri="{BB962C8B-B14F-4D97-AF65-F5344CB8AC3E}">
        <p14:creationId xmlns:p14="http://schemas.microsoft.com/office/powerpoint/2010/main" val="3480234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Lamarck (1744 - 1829)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Primeiro pesquisador a pensar a Evolução de forma científica</a:t>
            </a:r>
          </a:p>
          <a:p>
            <a:endParaRPr lang="pt-BR" dirty="0"/>
          </a:p>
          <a:p>
            <a:r>
              <a:rPr lang="pt-BR" dirty="0" smtClean="0"/>
              <a:t>Filosofia Zoológica (1809)</a:t>
            </a:r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925" y="2763431"/>
            <a:ext cx="2555875" cy="394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99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Lamarck (1744 - 1829)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Cinco fundamentos:</a:t>
            </a:r>
          </a:p>
          <a:p>
            <a:endParaRPr lang="pt-BR" dirty="0" smtClean="0"/>
          </a:p>
          <a:p>
            <a:r>
              <a:rPr lang="pt-BR" dirty="0" smtClean="0"/>
              <a:t>1) Existência do Impulso Vital (alma)</a:t>
            </a:r>
          </a:p>
          <a:p>
            <a:r>
              <a:rPr lang="pt-BR" dirty="0" smtClean="0"/>
              <a:t>2) Geração espontânea</a:t>
            </a:r>
          </a:p>
          <a:p>
            <a:r>
              <a:rPr lang="pt-BR" dirty="0" smtClean="0"/>
              <a:t>3) “A necessidade cria órgãos e estruturas”</a:t>
            </a:r>
          </a:p>
          <a:p>
            <a:r>
              <a:rPr lang="pt-BR" dirty="0" smtClean="0"/>
              <a:t>4) Lei do uso e desuso</a:t>
            </a:r>
          </a:p>
          <a:p>
            <a:r>
              <a:rPr lang="pt-BR" dirty="0" smtClean="0"/>
              <a:t>5) Herança dos caracteres adquiridos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0935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Lamarck (1744 - 1829)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PARA PENSAR!</a:t>
            </a:r>
          </a:p>
          <a:p>
            <a:endParaRPr lang="pt-BR" dirty="0"/>
          </a:p>
          <a:p>
            <a:r>
              <a:rPr lang="pt-BR" dirty="0" smtClean="0"/>
              <a:t>Paradoxo de Lamarck: </a:t>
            </a:r>
          </a:p>
          <a:p>
            <a:pPr algn="ctr"/>
            <a:endParaRPr lang="pt-BR" dirty="0" smtClean="0"/>
          </a:p>
          <a:p>
            <a:pPr marL="0" indent="0" algn="ctr">
              <a:buNone/>
            </a:pPr>
            <a:r>
              <a:rPr lang="pt-BR" dirty="0" smtClean="0"/>
              <a:t>Pressão ambiental x determinação inata</a:t>
            </a:r>
          </a:p>
          <a:p>
            <a:pPr marL="0" indent="0" algn="ctr">
              <a:buNone/>
            </a:pPr>
            <a:endParaRPr lang="pt-BR" dirty="0" smtClean="0"/>
          </a:p>
          <a:p>
            <a:pPr marL="0" indent="0" algn="ctr">
              <a:buNone/>
            </a:pPr>
            <a:r>
              <a:rPr lang="pt-BR" dirty="0" smtClean="0"/>
              <a:t>?????????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32702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Darwin (1809 – 1882)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833" y="2193925"/>
            <a:ext cx="7154334" cy="4024313"/>
          </a:xfrm>
        </p:spPr>
      </p:pic>
    </p:spTree>
    <p:extLst>
      <p:ext uri="{BB962C8B-B14F-4D97-AF65-F5344CB8AC3E}">
        <p14:creationId xmlns:p14="http://schemas.microsoft.com/office/powerpoint/2010/main" val="3981291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Darwin (1809 – 1882)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Evolucionismo Lamarckista</a:t>
            </a:r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150" y="3192462"/>
            <a:ext cx="4457700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9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Darwin (1809 – 1882)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Uniformitarismo de </a:t>
            </a:r>
            <a:r>
              <a:rPr lang="pt-BR" dirty="0" err="1" smtClean="0"/>
              <a:t>Hutton</a:t>
            </a:r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500" y="2654300"/>
            <a:ext cx="5207000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082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Darwin (1809 – 1882)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Thomas Malthus </a:t>
            </a:r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375" y="2819400"/>
            <a:ext cx="6953250" cy="389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718559"/>
      </p:ext>
    </p:extLst>
  </p:cSld>
  <p:clrMapOvr>
    <a:masterClrMapping/>
  </p:clrMapOvr>
</p:sld>
</file>

<file path=ppt/theme/theme1.xml><?xml version="1.0" encoding="utf-8"?>
<a:theme xmlns:a="http://schemas.openxmlformats.org/drawingml/2006/main" name="Trilha de Vapor">
  <a:themeElements>
    <a:clrScheme name="Trilha de Vapor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Trilha de Vapor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ilha de Vapor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TM04033937[[fn=Trilha de Vapor]]</Template>
  <TotalTime>2450</TotalTime>
  <Words>337</Words>
  <Application>Microsoft Office PowerPoint</Application>
  <PresentationFormat>Widescreen</PresentationFormat>
  <Paragraphs>58</Paragraphs>
  <Slides>28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1" baseType="lpstr">
      <vt:lpstr>Arial</vt:lpstr>
      <vt:lpstr>Century Gothic</vt:lpstr>
      <vt:lpstr>Trilha de Vapor</vt:lpstr>
      <vt:lpstr>A História da Evolução </vt:lpstr>
      <vt:lpstr>Lamarck (1744 - 1829)</vt:lpstr>
      <vt:lpstr>Lamarck (1744 - 1829)</vt:lpstr>
      <vt:lpstr>Lamarck (1744 - 1829)</vt:lpstr>
      <vt:lpstr>Lamarck (1744 - 1829)</vt:lpstr>
      <vt:lpstr>Darwin (1809 – 1882)</vt:lpstr>
      <vt:lpstr>Darwin (1809 – 1882)</vt:lpstr>
      <vt:lpstr>Darwin (1809 – 1882)</vt:lpstr>
      <vt:lpstr>Darwin (1809 – 1882)</vt:lpstr>
      <vt:lpstr>Darwin (1809 – 1882)</vt:lpstr>
      <vt:lpstr>Darwin (1809 – 1882)</vt:lpstr>
      <vt:lpstr>Wallace (1823 – 1913)</vt:lpstr>
      <vt:lpstr>Wallace (1823 – 1913)</vt:lpstr>
      <vt:lpstr>Louis Pasteur (1822 – 1895)</vt:lpstr>
      <vt:lpstr>Louis Pasteur (1822 – 1895)</vt:lpstr>
      <vt:lpstr>Mendel (1822 – 1884)</vt:lpstr>
      <vt:lpstr>Mendel (1822 – 1884)</vt:lpstr>
      <vt:lpstr>Mendel (1822 – 1884)</vt:lpstr>
      <vt:lpstr>Weismann (1834 – 1914)</vt:lpstr>
      <vt:lpstr>Weismann (1834 – 1914)</vt:lpstr>
      <vt:lpstr>Teoria Sintética da evolução (1937 – 1950)</vt:lpstr>
      <vt:lpstr>Apresentação do PowerPoint</vt:lpstr>
      <vt:lpstr>Teoria Sintética da evolução (1937 – 1950)</vt:lpstr>
      <vt:lpstr>Teoria Sintética da evolução (1937 – 1950)</vt:lpstr>
      <vt:lpstr>Teoria Sintética da evolução (1937 – 1950)</vt:lpstr>
      <vt:lpstr>“Nada na biologia faz sentido exceto à luz da evolução”  Theodosius Dobzhansky, 1937</vt:lpstr>
      <vt:lpstr>Vamos jogar!!!</vt:lpstr>
      <vt:lpstr>Muito Obrigado!!!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História da Evolução</dc:title>
  <dc:creator>Franco Souza</dc:creator>
  <cp:lastModifiedBy>Franco Souza</cp:lastModifiedBy>
  <cp:revision>27</cp:revision>
  <dcterms:created xsi:type="dcterms:W3CDTF">2017-02-09T13:20:46Z</dcterms:created>
  <dcterms:modified xsi:type="dcterms:W3CDTF">2017-02-11T11:49:40Z</dcterms:modified>
</cp:coreProperties>
</file>